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17"/>
  </p:notesMasterIdLst>
  <p:sldIdLst>
    <p:sldId id="267" r:id="rId2"/>
    <p:sldId id="258" r:id="rId3"/>
    <p:sldId id="272" r:id="rId4"/>
    <p:sldId id="282" r:id="rId5"/>
    <p:sldId id="283" r:id="rId6"/>
    <p:sldId id="284" r:id="rId7"/>
    <p:sldId id="285" r:id="rId8"/>
    <p:sldId id="286" r:id="rId9"/>
    <p:sldId id="276" r:id="rId10"/>
    <p:sldId id="275" r:id="rId11"/>
    <p:sldId id="277" r:id="rId12"/>
    <p:sldId id="278" r:id="rId13"/>
    <p:sldId id="279" r:id="rId14"/>
    <p:sldId id="281" r:id="rId15"/>
    <p:sldId id="280" r:id="rId16"/>
  </p:sldIdLst>
  <p:sldSz cx="9144000" cy="5143500" type="screen16x9"/>
  <p:notesSz cx="6858000" cy="9144000"/>
  <p:embeddedFontLst>
    <p:embeddedFont>
      <p:font typeface="Agfa Rotis Sans Serif" panose="020B0604020202020204"/>
      <p:regular r:id="rId18"/>
      <p:bold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custDataLst>
    <p:tags r:id="rId2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Konzeptvortrag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C7D3E-565E-4D2F-B884-D688C143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2B5B0-166F-49E4-A27A-DD8A15A078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332E6D-F4B0-4840-A3CC-98473B3F7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780CF5-AD58-4FF3-AE89-9A381A4115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Modellierung einer Umgebung als Netz aus diskreten Zellen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Zellen können zu diskreten Zeitpunkten „belegt“ (1) oder „leer“ (0) sein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 viele diskrete Zeitpunkte aufgenommen ergibt sich für jede Zelle ein binärer Vektor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D941AD-FA06-4CD2-9664-8D1029112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3890F0-C3FF-4B9A-B143-7D878FBE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22" y="982269"/>
            <a:ext cx="4384058" cy="336383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0EF0BCE-EA72-4BAC-BA5D-985473A29D94}"/>
              </a:ext>
            </a:extLst>
          </p:cNvPr>
          <p:cNvSpPr txBox="1"/>
          <p:nvPr/>
        </p:nvSpPr>
        <p:spPr>
          <a:xfrm>
            <a:off x="4644008" y="446459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WEN18</a:t>
            </a:r>
          </a:p>
        </p:txBody>
      </p:sp>
    </p:spTree>
    <p:extLst>
      <p:ext uri="{BB962C8B-B14F-4D97-AF65-F5344CB8AC3E}">
        <p14:creationId xmlns:p14="http://schemas.microsoft.com/office/powerpoint/2010/main" val="336745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F39F1-1EA4-4739-BA68-985581C6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Aufgaben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9346C-6C92-4058-AFF1-5B84C842C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Vorhandene Methodik auf den Campus-Anwendungsfall anpassen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Einarbeitung in die Methodik mit dem „Aruba-Dataset“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Testdatensatz ET-Hochhaus: </a:t>
            </a:r>
          </a:p>
          <a:p>
            <a:pPr marL="612775" lvl="1" indent="-342900"/>
            <a:r>
              <a:rPr lang="de-DE" dirty="0"/>
              <a:t>Güte unterschiedlicher Perioden (Stunde, Tag …) sowie unterschiedlicher </a:t>
            </a:r>
            <a:r>
              <a:rPr lang="de-DE" dirty="0" err="1"/>
              <a:t>Fourierreihen</a:t>
            </a:r>
            <a:r>
              <a:rPr lang="de-DE" dirty="0"/>
              <a:t>-Ordnungen untersuchen</a:t>
            </a:r>
          </a:p>
          <a:p>
            <a:pPr marL="612775" lvl="1" indent="-342900"/>
            <a:r>
              <a:rPr lang="de-DE" dirty="0"/>
              <a:t>Bewertung verschiedener Einteilungen der Karte (Zusammenfassen von Zellen eines gemeinsamen Raumes)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Realer Datensatz/Simulationsdatensatz:</a:t>
            </a:r>
          </a:p>
          <a:p>
            <a:pPr marL="612775" lvl="1" indent="-342900"/>
            <a:r>
              <a:rPr lang="de-DE" dirty="0"/>
              <a:t>Evaluation der entwickelten Methodik</a:t>
            </a:r>
          </a:p>
          <a:p>
            <a:pPr marL="612775" lvl="1" indent="-34290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1726B-2D5B-47A8-94E6-64F7C948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2B942-159A-4714-98B1-40500C8D9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6E84-D8B8-4E38-BF6B-6B1C77F85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4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2108">
            <a:extLst>
              <a:ext uri="{FF2B5EF4-FFF2-40B4-BE49-F238E27FC236}">
                <a16:creationId xmlns:a16="http://schemas.microsoft.com/office/drawing/2014/main" id="{8CDEB112-D365-4D3D-BC5B-3483EB521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377" y="1154053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Server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fremenserver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600" dirty="0">
              <a:latin typeface="Calibri" pitchFamily="34" charset="0"/>
            </a:endParaRPr>
          </a:p>
          <a:p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4" name="Rechteck 2108">
            <a:extLst>
              <a:ext uri="{FF2B5EF4-FFF2-40B4-BE49-F238E27FC236}">
                <a16:creationId xmlns:a16="http://schemas.microsoft.com/office/drawing/2014/main" id="{5F402000-8625-4B63-A915-0B4EE5D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623" y="1146134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Client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fremen_client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9" name="Pfeil: nach links und rechts 18">
            <a:extLst>
              <a:ext uri="{FF2B5EF4-FFF2-40B4-BE49-F238E27FC236}">
                <a16:creationId xmlns:a16="http://schemas.microsoft.com/office/drawing/2014/main" id="{0D6FBF07-87F0-4ADB-BA37-FC0261EBCC42}"/>
              </a:ext>
            </a:extLst>
          </p:cNvPr>
          <p:cNvSpPr/>
          <p:nvPr/>
        </p:nvSpPr>
        <p:spPr bwMode="auto">
          <a:xfrm>
            <a:off x="3906544" y="2118005"/>
            <a:ext cx="1330912" cy="46166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5CC184-C4C5-4571-928A-E5B8C025E9F9}"/>
              </a:ext>
            </a:extLst>
          </p:cNvPr>
          <p:cNvSpPr txBox="1"/>
          <p:nvPr/>
        </p:nvSpPr>
        <p:spPr>
          <a:xfrm>
            <a:off x="5192760" y="1815336"/>
            <a:ext cx="154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bereitet Roboterdaten auf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sendet </a:t>
            </a:r>
            <a:r>
              <a:rPr lang="de-DE" sz="1400" dirty="0" err="1">
                <a:latin typeface="Calibri" pitchFamily="34" charset="0"/>
              </a:rPr>
              <a:t>messages</a:t>
            </a:r>
            <a:r>
              <a:rPr lang="de-DE" sz="1400" dirty="0">
                <a:latin typeface="Calibri" pitchFamily="34" charset="0"/>
              </a:rPr>
              <a:t> an den Server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263BE3B-1FFE-433A-BE32-A8BA1A608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16045"/>
            <a:ext cx="5286223" cy="2887872"/>
          </a:xfrm>
          <a:prstGeom prst="rect">
            <a:avLst/>
          </a:prstGeom>
        </p:spPr>
      </p:pic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F63029D-0F08-45C3-8C66-4F43C99C1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116045"/>
            <a:ext cx="5286223" cy="286564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12FEB-E866-4B48-B7BD-EAAFD86557AB}"/>
              </a:ext>
            </a:extLst>
          </p:cNvPr>
          <p:cNvSpPr txBox="1"/>
          <p:nvPr/>
        </p:nvSpPr>
        <p:spPr>
          <a:xfrm>
            <a:off x="1317493" y="981496"/>
            <a:ext cx="208823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Room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(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day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A47A6B-3D93-432A-B72B-C3765AD5C685}"/>
              </a:ext>
            </a:extLst>
          </p:cNvPr>
          <p:cNvSpPr txBox="1"/>
          <p:nvPr/>
        </p:nvSpPr>
        <p:spPr>
          <a:xfrm>
            <a:off x="5882963" y="985733"/>
            <a:ext cx="208823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Room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(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week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56409"/>
              </p:ext>
            </p:extLst>
          </p:nvPr>
        </p:nvGraphicFramePr>
        <p:xfrm>
          <a:off x="539552" y="1128665"/>
          <a:ext cx="8424948" cy="2514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Gütebestimmung des Testdatensatzes unter Verwendung verschiedener Parameter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Evaluation mittels realen Datensatzes/Simulationsdatensatzes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721</Words>
  <Application>Microsoft Office PowerPoint</Application>
  <PresentationFormat>Bildschirmpräsentation (16:9)</PresentationFormat>
  <Paragraphs>140</Paragraphs>
  <Slides>15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Agfa Rotis Sans Serif</vt:lpstr>
      <vt:lpstr>Wingdings</vt:lpstr>
      <vt:lpstr>Wingdings 3</vt:lpstr>
      <vt:lpstr>Calibri</vt:lpstr>
      <vt:lpstr>Arial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FreMEn</vt:lpstr>
      <vt:lpstr>Meine Aufgaben</vt:lpstr>
      <vt:lpstr>Aktueller Stand</vt:lpstr>
      <vt:lpstr>Aktueller Stand</vt:lpstr>
      <vt:lpstr>Arbeitspakete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15</cp:revision>
  <dcterms:created xsi:type="dcterms:W3CDTF">2020-09-15T12:00:16Z</dcterms:created>
  <dcterms:modified xsi:type="dcterms:W3CDTF">2020-09-16T04:11:21Z</dcterms:modified>
</cp:coreProperties>
</file>